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89" r:id="rId2"/>
    <p:sldId id="593" r:id="rId3"/>
    <p:sldId id="590" r:id="rId4"/>
    <p:sldId id="701" r:id="rId5"/>
    <p:sldId id="702" r:id="rId6"/>
    <p:sldId id="703" r:id="rId7"/>
    <p:sldId id="704" r:id="rId8"/>
    <p:sldId id="705" r:id="rId9"/>
    <p:sldId id="706" r:id="rId10"/>
    <p:sldId id="707" r:id="rId11"/>
    <p:sldId id="708" r:id="rId12"/>
    <p:sldId id="709" r:id="rId13"/>
    <p:sldId id="710" r:id="rId14"/>
    <p:sldId id="711" r:id="rId15"/>
    <p:sldId id="591" r:id="rId16"/>
    <p:sldId id="712" r:id="rId17"/>
    <p:sldId id="713" r:id="rId18"/>
    <p:sldId id="714" r:id="rId19"/>
    <p:sldId id="715" r:id="rId20"/>
    <p:sldId id="716" r:id="rId21"/>
    <p:sldId id="717" r:id="rId22"/>
    <p:sldId id="718" r:id="rId23"/>
    <p:sldId id="719" r:id="rId24"/>
    <p:sldId id="720" r:id="rId25"/>
    <p:sldId id="721" r:id="rId26"/>
    <p:sldId id="722" r:id="rId27"/>
    <p:sldId id="723" r:id="rId28"/>
    <p:sldId id="587" r:id="rId29"/>
    <p:sldId id="58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3" autoAdjust="0"/>
    <p:restoredTop sz="94369" autoAdjust="0"/>
  </p:normalViewPr>
  <p:slideViewPr>
    <p:cSldViewPr>
      <p:cViewPr>
        <p:scale>
          <a:sx n="75" d="100"/>
          <a:sy n="75" d="100"/>
        </p:scale>
        <p:origin x="57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slide" Target="slide15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IX – 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O Preciosíssimo Sangue de Jesus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Esta aspersão espiritual é, infinitamente, mais eficaz do que a material.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Os carrascos e os judeus que cercavam a Jesus Cristo,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tiveram o corpo tinto do precioso Sangue e não se converteram: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pelo contrário, tornaram-se mais endurecidos.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Se o Salvador lhes tivesse aspergido as almas,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teriam sido convertidos e purificados. Do mesmo modo,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de pouco nos serviria sermos, materialmente, regados com Sangue divino,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na Santa Missa, sem a aspersão espiritual deste Sangue adorável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que purifica, santifica e adorna nossas almas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33386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das principais graças que recebem os assistentes na Santa Missa,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brado do Sangue divino para o céu, a fim de obter misericórdia.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Oh! como é útil aos pecadores este apelo.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clamor de nossos crimes sobe até as alturas do céu,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porém muito mais alto ainda sobe a voz súplice do Sangue de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que, infinita e onipotente, não traspassa somente os ares,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enche o céu e penetra até no coração do Pai celeste.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Ante a doçura desta voz, se desvanece o pensamento da vingança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a multidão de nossos crimes havia inspirado ao Altíssimo.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59102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Precioso Sangue clamou em nosso favor na circuncisão,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jardim das oliveiras, na flagelação, na coroação de espinhos,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crucifixão de Nosso Senhor, e obteve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"a reconciliação do mundo com Deus"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II Cor 5, 9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Santa Missa, este Sangue não fala apenas com uma voz,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tantas vozes quantas foram as gotas derramadas.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57535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Clama com voz penetrante, com toda a virtude divina e humana,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 com Ele clamam as inumeráveis chagas do Salvador,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seu Coração com todas as palpitações, sua sagrada boca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com todos os suspiros que dela se escaparam.</a:t>
            </a:r>
          </a:p>
          <a:p>
            <a:endParaRPr lang="pt-BR" sz="10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Seria possível que este clamor, vindo do Sangue, do Coração,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de todas as chagas de Cristo, não traspassasse o Coração do Pai celeste?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   Na verdade, ainda quando Deus quisesse esquecer a misericórdia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satisfazer a justiça, este clamor comovente do Sangue de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lhe faria esquecer a resolução.</a:t>
            </a: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7595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precioso Sangue, porém, sobe a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somente como oração poderosíssima,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também é um incenso de cheiro agradável.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isto o que o sacerdote pede, quando diz no oferecimento do cálice: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"Nós vos oferecemos, Senhor, o cálice da salvação,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suplicando a vossa clemência que suba ao trono de vossa divina Majestade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qual suave perfume para a nossa salvação e a de todo o mundo".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31372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é selada a Nova Aliança entre Deus e a humanidade, infinitamente superior à primeira: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Coroando uma vida inteira de entrega ao Pai por cada um de nós. Na Última Ceia Jesus declarou: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“Isto é o meu sangue, o sangue da Aliança, que é derramado por muitos para remissão dos pecados”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26, 28; cf. Mc 14, 24; 1Cor 11, 25;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18; 10, 29; 12, 24)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derramado livremente em sacrifício, temos agora Alguém que nos pode guiar com segurança neste mundo: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Na condição de sacerdote-altar-cordeiro, o Senhor Crucificado se torna o “Bom Pastor” por excelência, sendo plenamente coerente com o que ensina: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 Deus da paz, que fez subir dentre os mortos aquele que se tornou, pelo sangue de uma aliança eterna, o grande Pastor das ovelhas, nosso Senhor Jesus...”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13, 20); O sangue, a água e o Espírito também “testemunham” a favor da inigualável condição de Filho de Deus (1Jo 5,6 . 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3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se dá a verdadeira purificação do pecado da humanidade, da qual se espera uma resposta de fé e amor: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No Antigo Testamento o propiciatório era aspergido com sangue durante rituais expiatórios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Lv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16, 1 . 15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figura do que haveria de vir: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“Deus o expôs [Jesus Cristo] como instrumento de propiciação, por seu próprio sangue, mediante a fé”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Rm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3, 25; cf. 5, 9); “E é pelo sangue deste [o Amado] que temos a redenção, a remissão dos pecados”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Ef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1, 7; cf. 1Pd 1, 18-19;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1, 5)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11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4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o gênero humano foi libertado do domínio do demônio: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Após o pecado dos primeiros pais, Satanás ganhou amplo espaço para agir no mundo e na história, o que foi alterado com a Encarnação Redentora do Filho de Deus: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“Uma vez que os filhos têm em comum carne e sangue, por isso também ele participou da mesma condição, a fim de destruir pela morte o dominador da morte, isto é, o diabo”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2, 14); “Eles [os nossos irmãos], porém, o venceram [o acusador] pelo sangue do Cordeiro”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12, 11)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4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5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podemos nos aproximar mais de Deus e entre nós, renovando-se assim o amor, a comunhão: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 primeira aproximação que se operou foi entre gentios e judeus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Ef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2, 14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seguida pela de todos: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“Mas agora, em Cristo Jesus, vós, que outrora estáveis longe, fostes trazido para perto, pelo Sangue de Cristo”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Ef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2, 13); “...realizando a paz pelo sangue da sua cruz” (Cl 1, 20)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255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6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somos santificados, ou seja, reservados para Deus e o que Lhe diz respeito, bem como abençoados, ou seja, cumulados com inúmeros benefícios (sobretudo espirituais):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Aquele que acolhe a salvação do Senhor e procura viver o seu Evangelho faz parte do seu povo santo: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“Foi por isso que Jesus, para santificar o povo por seu próprio Sangue, sofreu do lado de fora da porta”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13, 12 – alusão ao fato de que Jesus foi crucificado fora dos muros da cidade: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27, 32p); “...para obedecer a Jesus Cristo e participar da bênção da aspersão do seu sangue” (1Pd 1, 2).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At 20, 28 nos recorda que o Pai adquiriu para si a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“Igreja de Deus”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mediante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“o sangue do seu próprio Filho” (cf.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Ef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5, 25-27)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4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O Preciosíssimo Sangue de Jesus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O Valor do Sangue de Jesus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78405A4-5898-4294-A5D1-159C98A08CC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3. Ladainha do Preciosíssimo Sangue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7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cada ser humano, em particular, pode obter a libertação de tudo o que nele se opõe à vontade divina: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Com nosso livre arbítrio, devemos permitir que os efeitos da redenção nos atinjam aqui e agora, transformando a nossa inteligência, vontade, os sentimentos, impulsos: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“...quanto mais o sangue de Cristo que, por um Espírito eterno, se ofereceu a si mesmo a Deus como vítima sem mancha, há de purificar a nossa consciência das obras mortas para que prestemos um culto ao Deus vivo”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14; cf. 1Jo 1, 7-9)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845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8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misticamente recebido na Eucaristia, obtemos paulatinamente a vida plena: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o que Jesus nos prometeu no famoso discurso sobre o pão da vida: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“Em verdade, em verdade, vos digo: se não... beberdes o Sangue [do Filho do Homem], não tereis a vida em vós... a vida eterna...”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6, 53-56; cf. 1Cor 10, 16)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A imagem antiga do sangue como símbolo da vida encontra aqui seu sentido mais pleno.</a:t>
            </a:r>
          </a:p>
        </p:txBody>
      </p:sp>
    </p:spTree>
    <p:extLst>
      <p:ext uri="{BB962C8B-B14F-4D97-AF65-F5344CB8AC3E}">
        <p14:creationId xmlns:p14="http://schemas.microsoft.com/office/powerpoint/2010/main" val="2510357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9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temos acesso ao Paraíso, à eterna comunhão de amor com Deus: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 cerimonial israelita da expiação é substituído pela única oferenda do Sangue de Cristo, permitindo-nos o acesso ao “Santo dos Santos”: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“Ele entrou uma vez por todas no Santuário, não com o sangue de bodes e de novilhos, mas com o próprio sangue, obtendo uma redenção eterna”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12); “Sendo assim, irmãos, temos a plena garantia para entrar no Santuário, pelo Sangue de Jesus”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10, 19)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398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Valor do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 startAt="10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Pelo Sangue de Jesus seremos capazes de celebrar eternamente a Sua e a nossa vitória!: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Para isso a comunidade cristã e cada batizado precisam estar unidos ao Senhor (que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“veste um manto embebido de sangue” –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19, 13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sobretudo, durante as tentações ou provações.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“Estes são os que vêm da grande tribulação: lavaram suas vestes e alvejaram-nas no sangue do Cordeiro”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7, 14)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059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Ladainha do Preciosíssimo Sangue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Senhor,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Jesus Cristo,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Senhor,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Jesus Cristo, ouvi-nos.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Jesus Cristo, atendei-nos.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Deus, Pai dos Céus,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Deus Filho, Redentor do mundo,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Deus Espírito Santo,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Santíssima Trindade, que sois um só Deus, tende piedade de nós.</a:t>
            </a:r>
          </a:p>
        </p:txBody>
      </p:sp>
    </p:spTree>
    <p:extLst>
      <p:ext uri="{BB962C8B-B14F-4D97-AF65-F5344CB8AC3E}">
        <p14:creationId xmlns:p14="http://schemas.microsoft.com/office/powerpoint/2010/main" val="188445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Ladainha do Preciosíssimo Sangue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Unigênito do Pai Eterno,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Verbo de Deus Encarnado,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do Novo e Eterno Testamento,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a correr na Agonia sobre a terra,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a verter na Flagelação,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a emanar na Coroação de Espinhos,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derramado na Cruz,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preço de nossa Salvação,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sem o qual não há remissão,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bebida e purificação das almas na Eucaristia,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manancial de misericórdia,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vencedor dos demônios,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382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Ladainha do Preciosíssimo Sangue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Fortaleza dos Mártires,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Força dos confessores,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fonte de Virgindade,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conforto dos que estão em perigo,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alívio dos que sofrem,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lenitivo de nossas lágrimas,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esperança dos penitentes,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consolação dos agonizantes,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paz e doçura dos corações,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penhor de vida eterna,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que libertais as almas do Purgatório,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Sangue de Cristo, digníssimo de toda honra e glória,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Salvai-nos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114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Ladainha do Preciosíssimo Sangue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Cordeiro de Deus, que tiras o pecado do mundo,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Perdoai-nos, Senhor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Cordeiro de Deus, que tirais o pecado do mundo,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Ouvi-nos, Senhor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Cordeiro de Deus, que tirais o pecado do mundo,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Tende piedade de nós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Remiste-nos, Senhor, com vosso Sangue.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 para nosso Deus nos conquistastes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209636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“Estes são os que vêm da grande tribulação: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lavaram suas vestes e alvejaram-nas no sangue do Cordeiro”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7, 14)</a:t>
            </a:r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frequência, escutamos alguém clamar pelo Sangue de Jesus.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Quem de nós já não escutou alguém dizer diante de algumas situações: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“O Sangue de Cristo tem Poder”;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“Está selado no Sangue do Cordeiro”;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“O Sangue de Jesus me lava e me liberta”;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“Cobre-me Senhor com teu Sangue”...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expressões que nos revelam o poder deste “Líquido” precioso.</a:t>
            </a: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Desde tempos muito remotos,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devoção ao Preciosíssimo Sangue de Jesus sempre esteve presente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 floresceu cada vez mais em meio ao clero e  aos fiéis,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através de solenidades, preces públicas e  Ladainha própria,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fim de pedir a Deus perdão dos pecados,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afastar os fiéis dos justos castigos,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implorar as bênçãos do céu sobre os frutos da terra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prover nossas necessidades espirituais e temporais.</a:t>
            </a:r>
          </a:p>
        </p:txBody>
      </p:sp>
    </p:spTree>
    <p:extLst>
      <p:ext uri="{BB962C8B-B14F-4D97-AF65-F5344CB8AC3E}">
        <p14:creationId xmlns:p14="http://schemas.microsoft.com/office/powerpoint/2010/main" val="422872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"Moisés",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diz o Apóstolo São Paulo na Epístola aos Hebreus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"depois de haver proclamado, diante de todo o povo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os mandamentos segundo o teor da lei,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tomou o sangue dos touros e dos bodes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e, com água, lã escarlate e hissopo,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aspergiu o livro e todo o povo, dizendo: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“É este o sangue do testamento que Deus fez em vosso favor”.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Aspergiu ainda, com sangue, o tabernáculo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todos os vasos que serviam ao culto.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E, conforme a lei, quase tudo se purifica com o sangue,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os pecados não são remidos sem efusão de sangue"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Heb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19).</a:t>
            </a:r>
          </a:p>
        </p:txBody>
      </p:sp>
    </p:spTree>
    <p:extLst>
      <p:ext uri="{BB962C8B-B14F-4D97-AF65-F5344CB8AC3E}">
        <p14:creationId xmlns:p14="http://schemas.microsoft.com/office/powerpoint/2010/main" val="122141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Essa efusão e aspersão do sangue das vítimas era o símbolo do Precioso Sangue de Nosso Senhor, em que devíamos ser purificados inteiramente como em um banho, como nos diz ainda São Paulo: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"Se o sangue dos bodes e dos touros e a aspersão d'água,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misturada com a cinza de uma novilha,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santificarem os que foram manchados,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dando-lhes uma pureza exterior e carnal,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quanto mais o Sangue do Cristo que, pelo Espírito Santo,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se ofereceu a Deus como vítima sem mancha,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purificará nossa consciência das obras mortas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das manchas que temos contraído por nossos pecados,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para nos fazer render um culto mais perfeito ao Deus vivo!"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Heb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13). </a:t>
            </a:r>
          </a:p>
        </p:txBody>
      </p:sp>
    </p:spTree>
    <p:extLst>
      <p:ext uri="{BB962C8B-B14F-4D97-AF65-F5344CB8AC3E}">
        <p14:creationId xmlns:p14="http://schemas.microsoft.com/office/powerpoint/2010/main" val="373335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Marchat afirma que: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"O precioso Sangue é derramado em sacrifício, na Missa,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os assistentes são aspergidos com ele de modo espiritual".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Também escreve São João muito claramente: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"Jesus Cristo nos amou e nos lavou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de nossos pecados em seu Sangue"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Apoc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1, 5).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ainda doutrina de São Paulo: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"Sois aproximados de Jesus, o mediador da nossa Aliança,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do sangue da aspersão, que fala melhor que o de Abel" (He. 12, 24)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11270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nos aproximamos de Jesus, nosso mediador,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senão na Santa Comunhão?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Sim, verdadeiramente, na santa Comunhão nos aproximamos muito de Jesus,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visto que o recebemos em nosso coração. Contudo, na Comunhão,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vamos a Ele, antes como o alimento de nossas almas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 que como o nosso mediador, enquanto na Santa Missa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ao verdadeiro mediador que nos dirigimos, porque Jesus Cristo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nela exerce as funções do grande sacerdote e ora, oficialmente, pelo povo.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54757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Preciosíssimo Sangue de Jesus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Aproximando-nos de nosso mediador,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aproximamo-nos também do "sangue da aspersão",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inunda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espiritualmente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nossas almas.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sua Paixão, o Salvador derramou o Sangue,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porém esta preciosa onda só purpureou as mãos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 roupa dos carrascos, as pedras e a terra.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Missa, este mesmo Sangue corre novamente,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porém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sobre as almas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dos fiéis.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Moisés aspergia o povo com o sangue dos animais;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sacerdote o asperge com água benta;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Salvador asperge as almas com seu Sangue precioso.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641312406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4563</TotalTime>
  <Words>2963</Words>
  <Application>Microsoft Office PowerPoint</Application>
  <PresentationFormat>Apresentação na tela (4:3)</PresentationFormat>
  <Paragraphs>250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Abadi</vt:lpstr>
      <vt:lpstr>Arial</vt:lpstr>
      <vt:lpstr>Calibri</vt:lpstr>
      <vt:lpstr>Nexa Black</vt:lpstr>
      <vt:lpstr>Formação Fraternidade O Caminho</vt:lpstr>
      <vt:lpstr>INTERCESSÃO Módulo IX –  O Preciosíssimo Sangue de Jesus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694</cp:revision>
  <dcterms:created xsi:type="dcterms:W3CDTF">2019-01-23T23:29:09Z</dcterms:created>
  <dcterms:modified xsi:type="dcterms:W3CDTF">2019-02-23T02:59:18Z</dcterms:modified>
</cp:coreProperties>
</file>