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89" r:id="rId2"/>
    <p:sldId id="593" r:id="rId3"/>
    <p:sldId id="590" r:id="rId4"/>
    <p:sldId id="694" r:id="rId5"/>
    <p:sldId id="695" r:id="rId6"/>
    <p:sldId id="696" r:id="rId7"/>
    <p:sldId id="697" r:id="rId8"/>
    <p:sldId id="698" r:id="rId9"/>
    <p:sldId id="591" r:id="rId10"/>
    <p:sldId id="699" r:id="rId11"/>
    <p:sldId id="700" r:id="rId12"/>
    <p:sldId id="587" r:id="rId13"/>
    <p:sldId id="58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694"/>
    <a:srgbClr val="A2926A"/>
    <a:srgbClr val="392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63" autoAdjust="0"/>
    <p:restoredTop sz="94369" autoAdjust="0"/>
  </p:normalViewPr>
  <p:slideViewPr>
    <p:cSldViewPr>
      <p:cViewPr varScale="1">
        <p:scale>
          <a:sx n="68" d="100"/>
          <a:sy n="68" d="100"/>
        </p:scale>
        <p:origin x="7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08913-D671-424D-AA18-8211BD8C6440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C22E2-0143-4BD6-B4AF-29B0FF511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61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hyperlink" Target="https://pt-br.facebook.com/fraternidadeocaminho" TargetMode="External"/><Relationship Id="rId12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stagram.com/fraternidadeocaminho/?hl=pt-br" TargetMode="External"/><Relationship Id="rId11" Type="http://schemas.openxmlformats.org/officeDocument/2006/relationships/image" Target="../media/image12.png"/><Relationship Id="rId5" Type="http://schemas.openxmlformats.org/officeDocument/2006/relationships/hyperlink" Target="mailto:contato@ocaminho.org?subject=Contato%20pelo%20site" TargetMode="External"/><Relationship Id="rId10" Type="http://schemas.openxmlformats.org/officeDocument/2006/relationships/image" Target="../media/image11.svg"/><Relationship Id="rId4" Type="http://schemas.openxmlformats.org/officeDocument/2006/relationships/hyperlink" Target="http://www.ocaminho.org/" TargetMode="External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CBD0562E-4981-4B4A-B3AF-2308C806B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850" y="0"/>
            <a:ext cx="9197849" cy="6080041"/>
          </a:xfrm>
          <a:prstGeom prst="rect">
            <a:avLst/>
          </a:prstGeom>
        </p:spPr>
      </p:pic>
      <p:pic>
        <p:nvPicPr>
          <p:cNvPr id="15" name="Imagem 14" descr="titulo.png">
            <a:extLst>
              <a:ext uri="{FF2B5EF4-FFF2-40B4-BE49-F238E27FC236}">
                <a16:creationId xmlns:a16="http://schemas.microsoft.com/office/drawing/2014/main" id="{6E935D1A-72E4-4DE4-95D3-1F5AE2952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5984" y="908720"/>
            <a:ext cx="9219983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8FBE5C98-2827-4859-BF01-A57FAE3C7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34203"/>
            <a:ext cx="7772400" cy="18539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INTERCESSÃO</a:t>
            </a:r>
            <a:b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</a:br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Módulo VIII – </a:t>
            </a:r>
            <a:b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</a:br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O Poder do Nome de Jesus</a:t>
            </a:r>
          </a:p>
        </p:txBody>
      </p:sp>
    </p:spTree>
    <p:extLst>
      <p:ext uri="{BB962C8B-B14F-4D97-AF65-F5344CB8AC3E}">
        <p14:creationId xmlns:p14="http://schemas.microsoft.com/office/powerpoint/2010/main" val="2608699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demônio e o Nome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Ele não pode atacar Deus,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então volta seu implacável ódio e malícia contra nós,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pois sabe que estamos destinados a ocupar o trono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ele (satanás) e os outros anjos maus perderam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isto, é como um açoite dentro dele,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fazendo-o lançar contra nós sua selvagem fúria.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Mas, o que fazer diante da fúria do inimigo? </a:t>
            </a:r>
          </a:p>
        </p:txBody>
      </p:sp>
    </p:spTree>
    <p:extLst>
      <p:ext uri="{BB962C8B-B14F-4D97-AF65-F5344CB8AC3E}">
        <p14:creationId xmlns:p14="http://schemas.microsoft.com/office/powerpoint/2010/main" val="223057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demônio e o Nome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Nosso Melhor, Mais fácil Remédio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é o Nome de Jesus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Nome Santo de Jesus repele para longe de nós o demônio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nos salva de incontáveis perigos.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O NOME de JESUS é a menor, mais fácil e a mais poderosa Oração.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Qualquer um pode fazê-la, mesmo em meio as nossas mais variadas atividades.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Deus não recusará ouvi-la.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Invoquemos, portanto, com alegria e respeito o Santo NOME de Jesus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!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296791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gabriel\template\bg-comu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8" y="0"/>
            <a:ext cx="9144728" cy="6835404"/>
          </a:xfrm>
          <a:prstGeom prst="rect">
            <a:avLst/>
          </a:prstGeom>
          <a:noFill/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81719" y="532915"/>
            <a:ext cx="7885240" cy="4104456"/>
          </a:xfrm>
        </p:spPr>
        <p:txBody>
          <a:bodyPr>
            <a:no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     </a:t>
            </a:r>
          </a:p>
        </p:txBody>
      </p:sp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2000" y="6143644"/>
            <a:ext cx="1080000" cy="50914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55576" y="548680"/>
            <a:ext cx="763284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i="1" u="sng" dirty="0">
                <a:solidFill>
                  <a:srgbClr val="A2926A"/>
                </a:solidFill>
                <a:latin typeface="Nexa Black"/>
              </a:rPr>
              <a:t>REFERÊNCIAS BIBLIOGRÁFICAS</a:t>
            </a:r>
          </a:p>
          <a:p>
            <a:r>
              <a:rPr lang="pt-BR" sz="2000" b="1" dirty="0">
                <a:latin typeface="Nexa Black"/>
              </a:rPr>
              <a:t> </a:t>
            </a:r>
            <a:endParaRPr lang="pt-BR" sz="2000" dirty="0"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 Intercessão dos Santos –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Veritatis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Splendor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Apostilas (Martins e RCC)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Bíblia Ave Maria, Bíblia do Peregrino.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Batalha Espiritual – Pe. Gilson Sobreiro, PJC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Carta apostólica INDE A PRIMIS (“Desde os primeiros”) do Papa João XXIII - O Culto Do Preciosíssimo Sangue De Jesus Cristo.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Carismas Para o Nosso Tempo – Pe.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Alírio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José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Pedrini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SCJ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Catecismo da Igreja Católica – CIC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Cura do Mal e Libertação do Maligno – Frei Elias Vella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Honremos o Sangue de Jesus – Por Pe. Jonas Eduardo, MIC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Introdução aos Carismas – Benigno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Juanes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SJ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O Despertar Dos Carismas – S.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Falvo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latin typeface="Nexa Black"/>
              </a:rPr>
              <a:t>Os Dons Espirituais – Stephen B. Clark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latin typeface="Nexa Black"/>
              </a:rPr>
              <a:t>The </a:t>
            </a:r>
            <a:r>
              <a:rPr lang="en-US" sz="1900" dirty="0" err="1">
                <a:solidFill>
                  <a:schemeClr val="bg1"/>
                </a:solidFill>
                <a:latin typeface="Nexa Black"/>
              </a:rPr>
              <a:t>Wondwrs</a:t>
            </a:r>
            <a:r>
              <a:rPr lang="en-US" sz="1900" dirty="0">
                <a:solidFill>
                  <a:schemeClr val="bg1"/>
                </a:solidFill>
                <a:latin typeface="Nexa Black"/>
              </a:rPr>
              <a:t> Of The Holy Name – Fr. Paul O’Sullivan, O.P.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br>
              <a:rPr lang="en-US" sz="2000" b="1" dirty="0"/>
            </a:b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endParaRPr lang="pt-BR" sz="1900" i="1" u="sng" dirty="0">
              <a:solidFill>
                <a:srgbClr val="A2926A"/>
              </a:solidFill>
              <a:latin typeface="Nexa Black"/>
            </a:endParaRPr>
          </a:p>
          <a:p>
            <a:r>
              <a:rPr lang="pt-BR" sz="1900" i="1" dirty="0">
                <a:solidFill>
                  <a:schemeClr val="bg1"/>
                </a:solidFill>
                <a:latin typeface="Nexa Black"/>
              </a:rPr>
              <a:t>       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39291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bg-com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85800" y="5174664"/>
            <a:ext cx="7772400" cy="758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xa Black" pitchFamily="50" charset="0"/>
                <a:ea typeface="Verdana" pitchFamily="34" charset="0"/>
                <a:cs typeface="Verdana" pitchFamily="34" charset="0"/>
              </a:rPr>
              <a:t>DEUS ABENÇOE!</a:t>
            </a:r>
          </a:p>
        </p:txBody>
      </p:sp>
      <p:pic>
        <p:nvPicPr>
          <p:cNvPr id="7" name="Imagem 6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2909" y="500042"/>
            <a:ext cx="3818182" cy="180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29631" y="2445207"/>
            <a:ext cx="60847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4"/>
              </a:rPr>
              <a:t>www.ocaminho.org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5"/>
              </a:rPr>
              <a:t>contato@ocaminho.org</a:t>
            </a:r>
            <a:endParaRPr lang="pt-BR" sz="20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endParaRPr lang="pt-BR" sz="28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2">
                    <a:lumMod val="75000"/>
                  </a:schemeClr>
                </a:solidFill>
                <a:latin typeface="Nexa Black" pitchFamily="50" charset="0"/>
              </a:rPr>
              <a:t>       Sigam-nos nas redes sociais:</a:t>
            </a: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6"/>
              </a:rPr>
              <a:t>@</a:t>
            </a:r>
            <a:r>
              <a:rPr lang="pt-BR" sz="2000" dirty="0" err="1">
                <a:solidFill>
                  <a:schemeClr val="bg1"/>
                </a:solidFill>
                <a:latin typeface="Nexa Black" pitchFamily="50" charset="0"/>
                <a:hlinkClick r:id="rId6"/>
              </a:rPr>
              <a:t>fraternidadeocaminho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7"/>
              </a:rPr>
              <a:t>Fraternidade O 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pPr algn="ctr"/>
            <a:endParaRPr lang="pt-BR" sz="2800" dirty="0">
              <a:solidFill>
                <a:schemeClr val="bg1"/>
              </a:solidFill>
              <a:latin typeface="Nexa Black" pitchFamily="50" charset="0"/>
            </a:endParaRPr>
          </a:p>
        </p:txBody>
      </p:sp>
      <p:pic>
        <p:nvPicPr>
          <p:cNvPr id="11" name="Picture 2" descr="Resultado de imagem para instagram png">
            <a:extLst>
              <a:ext uri="{FF2B5EF4-FFF2-40B4-BE49-F238E27FC236}">
                <a16:creationId xmlns:a16="http://schemas.microsoft.com/office/drawing/2014/main" id="{3F1F53E8-8946-4D42-80EE-F9A8ACE73936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425049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áfico 11" descr="Envelope">
            <a:extLst>
              <a:ext uri="{FF2B5EF4-FFF2-40B4-BE49-F238E27FC236}">
                <a16:creationId xmlns:a16="http://schemas.microsoft.com/office/drawing/2014/main" id="{3802E0BF-328A-48D5-B4BC-5785C050136C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0608" y="3002560"/>
            <a:ext cx="360000" cy="360000"/>
          </a:xfrm>
          <a:prstGeom prst="rect">
            <a:avLst/>
          </a:prstGeom>
        </p:spPr>
      </p:pic>
      <p:pic>
        <p:nvPicPr>
          <p:cNvPr id="1028" name="Picture 4" descr="Resultado de imagem para Ã­cone de site">
            <a:extLst>
              <a:ext uri="{FF2B5EF4-FFF2-40B4-BE49-F238E27FC236}">
                <a16:creationId xmlns:a16="http://schemas.microsoft.com/office/drawing/2014/main" id="{C4F738B0-4C58-46B7-90B2-DBB860CB90F4}"/>
              </a:ext>
            </a:extLst>
          </p:cNvPr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2549783"/>
            <a:ext cx="360000" cy="39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Ã­cone facebook">
            <a:extLst>
              <a:ext uri="{FF2B5EF4-FFF2-40B4-BE49-F238E27FC236}">
                <a16:creationId xmlns:a16="http://schemas.microsoft.com/office/drawing/2014/main" id="{7D7A905D-63B7-425B-A808-3C60AEEB2617}"/>
              </a:ext>
            </a:extLst>
          </p:cNvPr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25184"/>
            <a:ext cx="396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gabriel\template\bg-comum.png">
            <a:extLst>
              <a:ext uri="{FF2B5EF4-FFF2-40B4-BE49-F238E27FC236}">
                <a16:creationId xmlns:a16="http://schemas.microsoft.com/office/drawing/2014/main" id="{91BFC4CF-AB31-4E7F-8BF2-A70601EA0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D1C3AD0D-78BC-4063-BA63-549CC4A251BF}"/>
              </a:ext>
            </a:extLst>
          </p:cNvPr>
          <p:cNvSpPr/>
          <p:nvPr/>
        </p:nvSpPr>
        <p:spPr>
          <a:xfrm>
            <a:off x="674884" y="980728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4" action="ppaction://hlinksldjump"/>
              </a:rPr>
              <a:t>1. O Poder do Nome de Jesus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D3C4204-6A77-45A3-9328-B42B22F08C88}"/>
              </a:ext>
            </a:extLst>
          </p:cNvPr>
          <p:cNvSpPr/>
          <p:nvPr/>
        </p:nvSpPr>
        <p:spPr>
          <a:xfrm>
            <a:off x="683568" y="1543270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5" action="ppaction://hlinksldjump"/>
              </a:rPr>
              <a:t>2. O demônio e o Nome de Jesus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Sumário</a:t>
            </a:r>
          </a:p>
        </p:txBody>
      </p:sp>
    </p:spTree>
    <p:extLst>
      <p:ext uri="{BB962C8B-B14F-4D97-AF65-F5344CB8AC3E}">
        <p14:creationId xmlns:p14="http://schemas.microsoft.com/office/powerpoint/2010/main" val="113458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poder do Nome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“A vida do homem na terra é uma luta” (Jó 7, 1).</a:t>
            </a:r>
          </a:p>
          <a:p>
            <a:endParaRPr lang="pt-BR" sz="10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Compreendemos através desta citação,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porque da insistência de Nosso Senhor e dos apóstolos quanto à vigilância: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“Vigiai, pois em todo o tempo e orai, a fim de que vos torneis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dignos de escapar a todos estes males que hão de acontecer,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 de vos apresentar de pé diante do Filho do homem”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Lc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21, 36)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“Sede sóbrios e vigiai. Vosso adversário, o demônio,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anda ao redor de vós como um leão que ruge,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buscando a quem devorar” (1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Pd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5, 8)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037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poder do Nome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a nossa passagem nesta terra é uma luta,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dá para nos distrairmos nem sequer um segundo de nossas vidas.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Bem sabemos que numa luta, vence aquele que está mais bem preparado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só fisicamente, como também estrategicamente.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Aquele que conhece bem o seu oponente, seu poder de ataque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e, conhecendo-o procura formar um exército mais forte,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armamentos mais potentes.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problema, porém, se encontra quando,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percebermos a força do inimigo, já nos damos por vencidos,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levantando nossa bandeira de “eu me rendo”,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como se nada mais pudesse ser feito.</a:t>
            </a:r>
          </a:p>
        </p:txBody>
      </p:sp>
    </p:spTree>
    <p:extLst>
      <p:ext uri="{BB962C8B-B14F-4D97-AF65-F5344CB8AC3E}">
        <p14:creationId xmlns:p14="http://schemas.microsoft.com/office/powerpoint/2010/main" val="99239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poder do Nome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Nos esquecemos que temos o maior de todos os arsenais,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pois divino é o nosso exército, divinas são as nossas armas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que dentre tantas que dispomos, há uma de inigualável poder,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que podemos usá-la a todo instante, em qualquer lugar ou situação...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O SANTO NOME DE JESUS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!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Desde criança, temos escutado e repetido o Nome de Jesus,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muitos de nós, não temos a clareza de que este é um Nome Santo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que ao pronunciá-lo deveríamos inclinar reverentemente nossa cabeça.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O Nome de Jesus é a primeira de todas e a mais poderosa oração.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O próprio Jesus nos revela o poder de seu Nome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899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poder do Nome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“E tudo o que pedirdes ao Pai em meu Nome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vo-lo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farei”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Jo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14, 13).</a:t>
            </a:r>
          </a:p>
          <a:p>
            <a:endParaRPr lang="pt-BR" sz="10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Todos os santos tinham um imenso e verdadeiro amor pelo Nome de Jesus.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Eles viam claramente neste Nome todo o amor de Nosso Senhor,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todo poder, todas as coisas belas que Ele fez quando na terra.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Tudo fizeram em Nome de Jesus: realizaram milagres,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expulsaram demônios, curaram enfermos dando conforto para cada um,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usando e recomendando a todos o hábito de invocar o Santo Nome.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53030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poder do Nome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Pedro e os Apóstolos converteram o mundo com este Nome Todo-Poderoso.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“Não tenho nem ouro, nem prata, mas o que tenho eu te dou: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em Nome de Jesus Cristo Nazareno, levanta-te e anda!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– Imediatamente os pés e os tornozelos se firmaram” (At 3, 6 – 7b)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Paulo foi um grande doutor e pregador deste Santo Nome.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Ele nos fala do seu infinito poder: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“Ao Nome de Jesus se dobre todo joelho no céu,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na terra e nos infernos” (Filip. 2, 10).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210790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poder do Nome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Cada vez que dizemos “Jesus”, damos infinitas graças a Deus,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todo o céu, a bendita Mãe de Deus e a todos os anjos e Santos.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Na carta aos Colossenses, o apóstolo nos ensina como fazer isto: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“Tudo quanto fizerdes, por palavra ou por obra,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fazei-o em Nome do Senhor Jesus,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dando por ele graças a Deus Pai”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Col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3, 17)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Conselho seguido com fidelidade por todos os santos,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tudo fizeram por amor a Jesus,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Nome que os tornaram santos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que também nós, se seguirmos este mesmo conselho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alcançaremos um alto grau de santidade.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51815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demônio e o Nome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grande, grande mal, o grande perigo que nos ameaça todos os dias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todas as noites de nossas vidas, é o demônio.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Pedro e São Paulo, numa linguagem muito forte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nos alertam para que tomemos cuidado com o demônio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está usando todo o seu poder e sua eficaz inteligência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nos levar à ruína, nos prejudicar, nos ferir cada dia de nossas vidas.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há no mundo, igual inimigo que deveríamos temer. </a:t>
            </a:r>
          </a:p>
        </p:txBody>
      </p:sp>
    </p:spTree>
    <p:extLst>
      <p:ext uri="{BB962C8B-B14F-4D97-AF65-F5344CB8AC3E}">
        <p14:creationId xmlns:p14="http://schemas.microsoft.com/office/powerpoint/2010/main" val="1454269877"/>
      </p:ext>
    </p:extLst>
  </p:cSld>
  <p:clrMapOvr>
    <a:masterClrMapping/>
  </p:clrMapOvr>
</p:sld>
</file>

<file path=ppt/theme/theme1.xml><?xml version="1.0" encoding="utf-8"?>
<a:theme xmlns:a="http://schemas.openxmlformats.org/drawingml/2006/main" name="Formação Fraternidade O Caminh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Formação Fraternidade O Caminho</Template>
  <TotalTime>4510</TotalTime>
  <Words>1050</Words>
  <Application>Microsoft Office PowerPoint</Application>
  <PresentationFormat>Apresentação na tela (4:3)</PresentationFormat>
  <Paragraphs>141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Abadi</vt:lpstr>
      <vt:lpstr>Arial</vt:lpstr>
      <vt:lpstr>Calibri</vt:lpstr>
      <vt:lpstr>Nexa Black</vt:lpstr>
      <vt:lpstr>Formação Fraternidade O Caminho</vt:lpstr>
      <vt:lpstr>INTERCESSÃO Módulo VIII –  O Poder do Nome de Jesus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 O R M A Ç Ã O A ESCOLA DA CURA</dc:title>
  <dc:creator>Luana</dc:creator>
  <cp:lastModifiedBy>Andrea Arnoldi</cp:lastModifiedBy>
  <cp:revision>621</cp:revision>
  <dcterms:created xsi:type="dcterms:W3CDTF">2019-01-23T23:29:09Z</dcterms:created>
  <dcterms:modified xsi:type="dcterms:W3CDTF">2019-02-23T02:05:51Z</dcterms:modified>
</cp:coreProperties>
</file>