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89" r:id="rId2"/>
    <p:sldId id="593" r:id="rId3"/>
    <p:sldId id="590" r:id="rId4"/>
    <p:sldId id="656" r:id="rId5"/>
    <p:sldId id="595" r:id="rId6"/>
    <p:sldId id="657" r:id="rId7"/>
    <p:sldId id="658" r:id="rId8"/>
    <p:sldId id="659" r:id="rId9"/>
    <p:sldId id="660" r:id="rId10"/>
    <p:sldId id="661" r:id="rId11"/>
    <p:sldId id="662" r:id="rId12"/>
    <p:sldId id="663" r:id="rId13"/>
    <p:sldId id="664" r:id="rId14"/>
    <p:sldId id="665" r:id="rId15"/>
    <p:sldId id="587" r:id="rId16"/>
    <p:sldId id="58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63" autoAdjust="0"/>
    <p:restoredTop sz="94369" autoAdjust="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III – 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Intercedendo com Neemias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 inimigo enraivecido arma ciladas: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Tentando semear o medo, o desânimo e a desistência: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Coligaram-se todos para vir atacar Jerusalém e semear ali confusão” (Ne 4, 2)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Não recuará: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Mas como valente guerreiro exortará seus irmãos a continuarem firmes, a não retrocederem, recorrendo sempre Àquele que tudo pode: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tenhais medo deles! Disse-lhe eu. Lembrai-vos de que o Senhor é grande e temível; combatei por vossos irmãos, vossos filhos e filhas, vossas mulheres e vossas casas!” (Ne 4, 8).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7222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Sabe que é preciso estar sempre alerta, em constante vigilância: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Para não ser surpreendido pelas frequentes ciladas: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Quanto a mim, a meus irmãos, a minha gente e os guardas da minha escolta, nem mesmo trocávamos nossas vestes; cada um guardava sua arma ao alcance da mão” (Ne 4, 17)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Deve estar atento para que todas as brechas sejam restauradas: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 preparar-se para novas investidas do incansável opressor: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Sanabalat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, Tobias,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Gossem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o árabe e outros inimigos nossos, souberam que eu havia reconstruído a muralha e que não havia mais brechas, mandaram solicitar-me uma entrevista com eles numa aldeia do vale do Ono. Projetavam fazer-me mal” (Ne 6, 1-2).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47684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Seus ouvidos deverão estar fechados a toda e qualquer sugestão do inimigo: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Em todos os momentos, Deus será nossa força: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Todos procuravam intimidar-nos. Diziam entre si: ‘Fatigar-se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ão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de tal modo que abandonarão o trabalho; este jamais será terminado’. – Agora, pois, ó meu Deus, sustentai os meus braços” (Ne 6, 9)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Em Deus tudo se esclarece: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 que está oculto é revelado: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“Meu Deus inspirou-me então que reunisse as pessoas importantes, os magistrados e o povo e fizesse o recenseamento. Descobri um registro genealógico dos que tinham voltado em primeiro lugar” (Ne 6, 5).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955792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Prostrando-se diante da fonte da vida, renova suas forças e se reveste de poderosas armas: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Que torna o inimigo impotente &gt; a confissão e o jejum: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Vestidos de sacos e com a cabeça coberta de pó, reuniram-se para um jejum; durante o outro quarto dia confessaram seus pecados e prostraram-se diante do Senhor, seu Deus” (Ne 9, 1, 3)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Tem consciência que intercessão é compromisso com Deus: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É, portanto, obedecer Suas leis e Seus mandamentos: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 comprometeram com juramento a caminhar segundo a lei de Deus, a observar todos os mandamentos do Senhor, nosso Deus, suas ordenações e leis” (Ne 10, 30).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87971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Um verdadeiro soldado nunca abandona o seu posto: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Ainda que a batalha pareça ter chegado ao fim: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Censurei os magistrados e disse-lhes: por que foi abandonada a casa de Deus? – Depois reuni os levitas e cantores e os recoloquei em seus postos”  (Ne 13, 11)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Deus se lembrará daquele que Lhe foi fiel até o fim: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“Lembrai-vos, ó meu Deus, de tudo o que eu fiz por este povo, e recompensai-me” (Ne 5, 19).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78869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2000" b="1" dirty="0">
                <a:latin typeface="Nexa Black"/>
              </a:rPr>
              <a:t> </a:t>
            </a:r>
            <a:endParaRPr lang="pt-BR" sz="20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A importante missão do intercessor, sua postura e atuação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Neemias tinha um cargo de confiança: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era copeiro do rei Artaxerxes;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provava todas as suas bebidas e servia à mesa.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Estava numa posição confortável, longe de seu povo,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“não tinha porque se preocupar”.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Mas, sabendo do sofrimento de seus irmãos,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abandona a corte para visitá-los,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interessa e solidariza com eles,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intercede por eles junto a Deus.</a:t>
            </a: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Percebemos logo no início que o intercessor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não é uma pessoa indiferente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egoísta, mas alguém dotado de grande coração que assume a dor do outro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busca de todas as formas eliminar ou aliviar este sofrimento.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“Perguntei-lhes pelos judeus libertados que tinham escapado ao cativeiro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a respeito de Jerusalém. Disseram-me que estavam numa grande miséria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numa situação humilhante e os muros de Jerusalém estavam em ruínas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suas portas haviam sido incendiadas. Ouvindo tais palavras,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sentei-me para chorar e fiquei vários dias desconsolado;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jejuei e orei diante do Deus do céu”  (Ne 1,  2-3-4)</a:t>
            </a:r>
          </a:p>
        </p:txBody>
      </p:sp>
    </p:spTree>
    <p:extLst>
      <p:ext uri="{BB962C8B-B14F-4D97-AF65-F5344CB8AC3E}">
        <p14:creationId xmlns:p14="http://schemas.microsoft.com/office/powerpoint/2010/main" val="230135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Reconhecendo suas faltas: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Humilha-se diante de Deus implorando Seu socorro, confiando-Lhe sua vida, seus projetos: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Ah! Senhor, prestai ouvidos à oração de vosso servo. Dignai-vos hoje dar bom êxito ao vosso servo, e fazei ganhar o favor do rei” (Ne 1, 11)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i="1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Precisa contar com a intercessão de Maria: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Ela saberá mais facilmente chegar ao coração do Senhor: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 rei, junto de quem estava sentada a rainha, perguntou-me: - Quanto tempo durará tua viagem?”  (Ne 2, 6)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(Neemias procurou apresentar seu pedido num momento em que a rainha estivesse presente, sem dúvida para que ela interviesse em seu favor).</a:t>
            </a:r>
          </a:p>
        </p:txBody>
      </p:sp>
    </p:spTree>
    <p:extLst>
      <p:ext uri="{BB962C8B-B14F-4D97-AF65-F5344CB8AC3E}">
        <p14:creationId xmlns:p14="http://schemas.microsoft.com/office/powerpoint/2010/main" val="127057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Deverá ser ousado: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 o rei achar bom, que me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dêem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missivas para os governadores de além rio para que deixe passar para Judá, outra carta para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Asaf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para que me forneça madeira para a viga das portas da fortaleza vizinha ao templo, para as muralhas da cidade, e para a casa que eu habitar”  (Ne 2, 7-8).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i="1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Saber que, sozinho, nada pode realizar: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Mas quando se confia inteiramente as Mãos poderosas de Deus, recebe muito mais do que pediu: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 rei concordou com meu pedido porque a mão favorável de meu Deus estava comigo. Ora, o rei fizera-me escoltar por alguns chefes militares e cavaleiros” (Ne 2, 8-9)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87323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Ser discreto e prudente: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Não toma atitudes sem antes sondar o lugar, a situação e nem tampouco desperta suspeitas: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“Cheguei a Jerusalém e, depois de ter passado ali três dias, levantei-me durante a noite acompanhado de um pequeno grupo de homens, sem dizer a ninguém o que o meu Deus me inspirara a fazer por Jerusalém. Não tinha comigo outro animal senão aquele que montava” (Ne 2, 11-12); “Os magistrados ignoravam onde eu tinha ido e o que queria fazer. Até o momento, eu nada havia deixado transparecer” (Ne 2, 16).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01150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Somente após verificar cuidadosamente toda a situação: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que com segurança revela os planos: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Vinde; reconstruamos as muralhas da cidade...”  (Ne 2, 17)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algn="just"/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Não desiste do seu objetivo: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Mesmo desacreditado, desprezado, não desiste, pois sabe que conta com a ajuda do céu: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“Quando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Sanabalat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, o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horonita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, Tobias, o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amonita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, 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Gossem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, o árabe, souberam disso zombaram de nós... Respondi-lhes: ‘o próprio Deus do céu é quem nos  fará triunfar. Nós somos seus servos e vamos reconstruir...” (Ne 2, 20).</a:t>
            </a:r>
            <a:endParaRPr lang="pt-BR" sz="10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227936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A importante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Quando cada um assume o seu posto com determinação, com responsabilidade e, sobretudo na unidade: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Um ao lado do outro, sem orgulho, nem ambição, o que parece impossível, em Deus se torna possível: </a:t>
            </a:r>
            <a:r>
              <a:rPr lang="pt-BR" sz="1900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 sumo sacerdote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Eliasib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e seus irmãos, puseram-se para reconstruir a porta das ovelhas; ao lado deles construíram os homens de Jericó; ao lado deles trabalhavam filho de Urias, depois filho de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Mesezebel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...; ao lado destes trabalhavam os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tecuítas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; ao lado trabalhavam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Meltias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...”  (Ne 3, 1ss)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dirty="0">
              <a:solidFill>
                <a:srgbClr val="FFC000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Ainda que surjam obstáculos: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Não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pára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diante deles, mas se lança rumo à meta e com ânimo a alcança: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“Grande foi a raiva de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Sanabalat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quando soube que reconstruíamos a muralha. Em sua cólera, escarneceu dos judeus...”  (Ne 3, 33); “Reconstruímos o muro, reparamo-lo inteiramente até metade de sua altura, tanto era o ânimo do povo para trabalhar” (Ne 3, 38).</a:t>
            </a:r>
            <a:endParaRPr lang="pt-BR" sz="19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630536512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4200</TotalTime>
  <Words>1568</Words>
  <Application>Microsoft Office PowerPoint</Application>
  <PresentationFormat>Apresentação na tela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Abadi</vt:lpstr>
      <vt:lpstr>Arial</vt:lpstr>
      <vt:lpstr>Calibri</vt:lpstr>
      <vt:lpstr>Nexa Black</vt:lpstr>
      <vt:lpstr>Wingdings</vt:lpstr>
      <vt:lpstr>Formação Fraternidade O Caminho</vt:lpstr>
      <vt:lpstr>INTERCESSÃO Módulo III –  Intercedendo com Neemias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534</cp:revision>
  <dcterms:created xsi:type="dcterms:W3CDTF">2019-01-23T23:29:09Z</dcterms:created>
  <dcterms:modified xsi:type="dcterms:W3CDTF">2019-02-20T20:40:42Z</dcterms:modified>
</cp:coreProperties>
</file>