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89" r:id="rId2"/>
    <p:sldId id="593" r:id="rId3"/>
    <p:sldId id="590" r:id="rId4"/>
    <p:sldId id="629" r:id="rId5"/>
    <p:sldId id="630" r:id="rId6"/>
    <p:sldId id="631" r:id="rId7"/>
    <p:sldId id="632" r:id="rId8"/>
    <p:sldId id="633" r:id="rId9"/>
    <p:sldId id="634" r:id="rId10"/>
    <p:sldId id="587" r:id="rId11"/>
    <p:sldId id="58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3" autoAdjust="0"/>
    <p:restoredTop sz="94369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9941A44-F3F3-4D59-B22E-664BBDCE26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1"/>
          <a:stretch/>
        </p:blipFill>
        <p:spPr>
          <a:xfrm>
            <a:off x="0" y="-171400"/>
            <a:ext cx="9144000" cy="8360260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CARISMA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I – </a:t>
            </a:r>
            <a:r>
              <a:rPr lang="pt-BR" sz="4000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O Carisma da Fraternidade dos Pobres de Jesus Cristo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1900" b="1" dirty="0">
                <a:latin typeface="Nexa Black"/>
              </a:rPr>
              <a:t> </a:t>
            </a:r>
            <a:endParaRPr lang="pt-BR" sz="19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NF é a sigla para Nossas Fontes. Essa expressão significa o conteúdo da regra de vida de determinado Instituto. Por sua vez a regra de vida constitui o conjunto dos fundamentos e das práticas pelos quais um Instituto religioso vive o Evangelho.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Pe. Gilson. Livreto dos símbolos da Fraternidade dos Pobres de Jesus Cristo,p.1.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</a:rPr>
              <a:t>Pe. Gilson. Síntese do Carisma. Apostila de formação interna do </a:t>
            </a:r>
            <a:r>
              <a:rPr lang="pt-BR" sz="2000" dirty="0" err="1">
                <a:solidFill>
                  <a:schemeClr val="bg1"/>
                </a:solidFill>
              </a:rPr>
              <a:t>aspirantado</a:t>
            </a:r>
            <a:r>
              <a:rPr lang="pt-BR" sz="2000" dirty="0">
                <a:solidFill>
                  <a:schemeClr val="bg1"/>
                </a:solidFill>
              </a:rPr>
              <a:t>, p. 5-6.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Ibidem, p. 6-7.</a:t>
            </a:r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Jesus todo, todo de Jesus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“Jesus todo, todo de Jesus. Esta é a frase que abrange e resume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o Carisma dos Pobres de Jesus Cristo” (NF 1)  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Aqui está o lema do nosso santo Carisma: 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Jesus todo, todo de Jesus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esta afirmação, o texto das Nossas Fontes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 apresenta um itinerário a partir do qual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somos convocados a viver o Evangelho.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Este caminho é o que chamamos na expressão latina de 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forma vivendi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(regra de vida), isto é, o modo pelo qual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carismaticamente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interpretamos, praticamos e por melhor dizer,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reproduzimos a vida de Nosso Senhor em nossa vida: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desejamos simultaneamente Jesus todo e ser todo de Jesus.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Portanto, deve existir em todo aquele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pertence à Fraternidade dos Pobres de Jesus Cristo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característica no seu seguimento evangélico: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desejo de conhecer e amar Jesus todo, e por consequência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desejo de ser inteiramente d’Ele, sem reservas.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Seguindo o mesmo texto supracitado, encontramos a seguinte expressão: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“Há em nós 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profunda vontade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 até quem sabe 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ousada pretensão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querer Jesus por inteiro e de ser d’Ele também por inteiro” (NF 1). </a:t>
            </a:r>
          </a:p>
        </p:txBody>
      </p:sp>
    </p:spTree>
    <p:extLst>
      <p:ext uri="{BB962C8B-B14F-4D97-AF65-F5344CB8AC3E}">
        <p14:creationId xmlns:p14="http://schemas.microsoft.com/office/powerpoint/2010/main" val="265088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Nosso pai fundador ao comentar esse trecho,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disse que “nesse parágrafo”, o primeiro de Nossas Fontes,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encontramos, de forma precisa, as palavras chaves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através das quais compreendemos aquela particularidade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diferencia nosso Carisma de tantos outros.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o ideal de toda a vida cristã e, por conseguinte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toda a Vida Consagrada é Jesus, isso bem sabemos,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entretanto é com 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profunda vontade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 com 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ousada pretensão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O queremos e queremos ser d’Ele”. </a:t>
            </a:r>
          </a:p>
        </p:txBody>
      </p:sp>
    </p:spTree>
    <p:extLst>
      <p:ext uri="{BB962C8B-B14F-4D97-AF65-F5344CB8AC3E}">
        <p14:creationId xmlns:p14="http://schemas.microsoft.com/office/powerpoint/2010/main" val="222809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 Sagradas escrituras são ricas de exemplos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afirmam essas duas atitudes que atribuem o caráter peculiar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nosso Carisma. Acerca do tema, o padre Gilson afirma que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“ao olhar para as páginas dos Santos Evangelhos vamos perceber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que havia uma profunda vontade no coração de cada um daqueles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que decidiram seguir o exigente Mestre de Nazaré”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(...).</a:t>
            </a:r>
          </a:p>
        </p:txBody>
      </p:sp>
    </p:spTree>
    <p:extLst>
      <p:ext uri="{BB962C8B-B14F-4D97-AF65-F5344CB8AC3E}">
        <p14:creationId xmlns:p14="http://schemas.microsoft.com/office/powerpoint/2010/main" val="62194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profunda vontade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só pode ser alimentada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não deixarmos que o nosso coração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divida diante de outras possibilidades que a vida possa nos oferecer.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permanecermos como Maria, irmã de Marta,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conservando junto a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escolheu a melhor parte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Lc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10, 41-42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continua a afirmar “e Jeremias, mesmo diante de sua pequenez,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acolheu com ousada pretensão, o exigente e zeloso convite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o Senhor lhe fizera”. </a:t>
            </a:r>
          </a:p>
        </p:txBody>
      </p:sp>
    </p:spTree>
    <p:extLst>
      <p:ext uri="{BB962C8B-B14F-4D97-AF65-F5344CB8AC3E}">
        <p14:creationId xmlns:p14="http://schemas.microsoft.com/office/powerpoint/2010/main" val="326385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profunda vontade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só pode ser alimentada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não deixarmos que o nosso coração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divida diante de outras possibilidades que a vida possa nos oferecer.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permanecermos como Maria, irmã de Marta,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conservando junto a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escolheu a melhor parte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Lc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10, 41-42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continua a afirmar “e Jeremias, mesmo diante de sua pequenez,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acolheu com ousada pretensão, o exigente e zeloso convite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o Senhor lhe fizera”. </a:t>
            </a:r>
          </a:p>
        </p:txBody>
      </p:sp>
    </p:spTree>
    <p:extLst>
      <p:ext uri="{BB962C8B-B14F-4D97-AF65-F5344CB8AC3E}">
        <p14:creationId xmlns:p14="http://schemas.microsoft.com/office/powerpoint/2010/main" val="309146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Jesus todo, todo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“Assim como haviam acolhido tantos homens e mulheres, antes e depois dele: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velho Noé e o velho Abraão, o tartamudo Moisés...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Maria que era uma anônima jovem de uma insignificante cidade da Judéia,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Pedro, Tiago, André e João que eram pescadores, Mateus que era um trapaceiro...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Agostinho e Francisco que eram libertinos...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Esses são só alguns exemplos de homens e mulheres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mesmo diante de suas limitações foram tomados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uma ousada pretensão de serem todo de Deus.”  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próximo texto daremos continuidade ao tema  abordado até aqui.</a:t>
            </a:r>
          </a:p>
        </p:txBody>
      </p:sp>
    </p:spTree>
    <p:extLst>
      <p:ext uri="{BB962C8B-B14F-4D97-AF65-F5344CB8AC3E}">
        <p14:creationId xmlns:p14="http://schemas.microsoft.com/office/powerpoint/2010/main" val="1375315054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3875</TotalTime>
  <Words>753</Words>
  <Application>Microsoft Office PowerPoint</Application>
  <PresentationFormat>Apresentação na tela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Abadi</vt:lpstr>
      <vt:lpstr>Arial</vt:lpstr>
      <vt:lpstr>Calibri</vt:lpstr>
      <vt:lpstr>Nexa Black</vt:lpstr>
      <vt:lpstr>Formação Fraternidade O Caminho</vt:lpstr>
      <vt:lpstr>CARISMA Módulo I – O Carisma da Fraternidade dos Pobres de Jesus Cristo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User14983</cp:lastModifiedBy>
  <cp:revision>307</cp:revision>
  <dcterms:created xsi:type="dcterms:W3CDTF">2019-01-23T23:29:09Z</dcterms:created>
  <dcterms:modified xsi:type="dcterms:W3CDTF">2019-03-29T23:48:58Z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