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589" r:id="rId2"/>
    <p:sldId id="593" r:id="rId3"/>
    <p:sldId id="724" r:id="rId4"/>
    <p:sldId id="590" r:id="rId5"/>
    <p:sldId id="591" r:id="rId6"/>
    <p:sldId id="720" r:id="rId7"/>
    <p:sldId id="725" r:id="rId8"/>
    <p:sldId id="726" r:id="rId9"/>
    <p:sldId id="727" r:id="rId10"/>
    <p:sldId id="728" r:id="rId11"/>
    <p:sldId id="729" r:id="rId12"/>
    <p:sldId id="730" r:id="rId13"/>
    <p:sldId id="731" r:id="rId14"/>
    <p:sldId id="732" r:id="rId15"/>
    <p:sldId id="733" r:id="rId16"/>
    <p:sldId id="734" r:id="rId17"/>
    <p:sldId id="587" r:id="rId18"/>
    <p:sldId id="58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A2926A"/>
    <a:srgbClr val="392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369" autoAdjust="0"/>
  </p:normalViewPr>
  <p:slideViewPr>
    <p:cSldViewPr>
      <p:cViewPr varScale="1">
        <p:scale>
          <a:sx n="68" d="100"/>
          <a:sy n="68" d="100"/>
        </p:scale>
        <p:origin x="8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8913-D671-424D-AA18-8211BD8C6440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22E2-0143-4BD6-B4AF-29B0FF511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6A8B-B553-4BA4-A79A-BB1F99638666}" type="datetimeFigureOut">
              <a:rPr lang="pt-BR" smtClean="0"/>
              <a:t>23/02/2019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hyperlink" Target="https://pt-br.facebook.com/fraternidadeocaminho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fraternidadeocaminho/?hl=pt-br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contato@ocaminho.org?subject=Contato%20pelo%20site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://www.ocaminho.org/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CBD0562E-4981-4B4A-B3AF-2308C806B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50" y="0"/>
            <a:ext cx="9197849" cy="6080041"/>
          </a:xfrm>
          <a:prstGeom prst="rect">
            <a:avLst/>
          </a:prstGeom>
        </p:spPr>
      </p:pic>
      <p:pic>
        <p:nvPicPr>
          <p:cNvPr id="15" name="Imagem 14" descr="titulo.png">
            <a:extLst>
              <a:ext uri="{FF2B5EF4-FFF2-40B4-BE49-F238E27FC236}">
                <a16:creationId xmlns:a16="http://schemas.microsoft.com/office/drawing/2014/main" id="{6E935D1A-72E4-4DE4-95D3-1F5AE295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984" y="908720"/>
            <a:ext cx="9219983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FBE5C98-2827-4859-BF01-A57FAE3C7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4203"/>
            <a:ext cx="7772400" cy="18539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INTERCESSÃO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Módulo X – 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Orações mais usadas</a:t>
            </a:r>
          </a:p>
        </p:txBody>
      </p:sp>
    </p:spTree>
    <p:extLst>
      <p:ext uri="{BB962C8B-B14F-4D97-AF65-F5344CB8AC3E}">
        <p14:creationId xmlns:p14="http://schemas.microsoft.com/office/powerpoint/2010/main" val="260869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Invocação ao Senhor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Salva-me, ó Cristo Salvador,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pela força da Santa Cruz.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Vós que salvastes a Pedro no mar,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tende piedade de mim.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Pelo sinal da Santa Cruz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Livra-nos, nosso Deus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Dos nosso inimigos.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Pela vossa Santa Cruz salvai-nos, ó Cristo Redentor,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Vós que, morrendo, destruístes a nossa morte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E, ressurgindo, reparastes a vida.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68146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Invocação ao Senhor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Nós adoramos a vossa  Santa Cruz, Senhor,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recordamos a vossa gloriosa paixão.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Vós, que por nós padecestes, tende piedade de nós.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Nós vos adoramos, Senhor Jesus Cristo,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vos bendizemos,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porque pela vossa Santa Cruz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remistes o mundo.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40263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6. Chagas Abertas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Chagas abertas,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Coração ferido,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Sangue de Cristo está entre nós e o perigo!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Chagas abertas,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Coração ferido,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Sangue de Cristo está entre nós e o inimigo!</a:t>
            </a:r>
          </a:p>
        </p:txBody>
      </p:sp>
    </p:spTree>
    <p:extLst>
      <p:ext uri="{BB962C8B-B14F-4D97-AF65-F5344CB8AC3E}">
        <p14:creationId xmlns:p14="http://schemas.microsoft.com/office/powerpoint/2010/main" val="94541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7. Oração de São Bento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Cruz Sagrada seja minha luz.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seja o dragão meu guia.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Retira-te satanás.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Nunca me aconselhes coisas vãs.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mal o que tu me ofereces.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Bebe tu mesmo do teu veneno!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91915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8. Terço do Senhorio (Pe. Gilson)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dirty="0">
                <a:solidFill>
                  <a:srgbClr val="FFC000"/>
                </a:solidFill>
                <a:latin typeface="Nexa Black"/>
              </a:rPr>
              <a:t>Início: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Creio, Pai Nosso e Ave Maria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rgbClr val="FFC000"/>
                </a:solidFill>
                <a:latin typeface="Nexa Black"/>
              </a:rPr>
              <a:t>Contas Maiores: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“Jesus Cristo é o Senhor”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(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todos respondem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“para a glória de Deus Pai”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rgbClr val="FFC000"/>
                </a:solidFill>
                <a:latin typeface="Nexa Black"/>
              </a:rPr>
              <a:t>Contas menores: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“Jesus”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(</a:t>
            </a:r>
            <a:r>
              <a:rPr lang="pt-BR" sz="1900" b="1" dirty="0">
                <a:solidFill>
                  <a:srgbClr val="D99694"/>
                </a:solidFill>
                <a:latin typeface="Nexa Black"/>
              </a:rPr>
              <a:t>todos respondem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</a:t>
            </a:r>
            <a:r>
              <a:rPr lang="pt-BR" sz="1900" b="1" dirty="0">
                <a:solidFill>
                  <a:srgbClr val="D99694"/>
                </a:solidFill>
                <a:latin typeface="Nexa Black"/>
              </a:rPr>
              <a:t>“é o Senhor”</a:t>
            </a:r>
          </a:p>
          <a:p>
            <a:endParaRPr lang="pt-BR" sz="1000" b="1" dirty="0">
              <a:solidFill>
                <a:srgbClr val="D99694"/>
              </a:solidFill>
              <a:latin typeface="Nexa Black"/>
            </a:endParaRPr>
          </a:p>
          <a:p>
            <a:r>
              <a:rPr lang="pt-BR" sz="1900" b="1" dirty="0">
                <a:solidFill>
                  <a:srgbClr val="FFC000"/>
                </a:solidFill>
                <a:latin typeface="Nexa Black"/>
              </a:rPr>
              <a:t>Ao final digamos com voz forte (3x):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Cristo Vence! &gt; (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todos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Vence!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Cristo Reina! &gt; (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todos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Reina!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	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Cristo Impera! &gt; (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todos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Impera! </a:t>
            </a:r>
          </a:p>
          <a:p>
            <a:r>
              <a:rPr lang="pt-BR" sz="1900" b="1" dirty="0">
                <a:solidFill>
                  <a:srgbClr val="FFC000"/>
                </a:solidFill>
                <a:latin typeface="Nexa Black"/>
              </a:rPr>
              <a:t>Em seguida digamos (3x):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Viva Cristo! (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todos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Rei!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91928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9. Oração de Descontaminação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nome de JESUS CRISTO, pelo poder de DEUS e do seu SANTO ESPÍRITO,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corto de mim, de toda minha família, da minha casa, desse local,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toda contaminação espiritual, todo dardo de satanás, toda fúria contra nós.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ordeno que o inimigo vá aos pés da cruz de Jesus para que Ele o julgue.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lhe proíbo de tocar em mim e em meus irmãos, em nome de Jesus CRISTO.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Lavo-me no PRECIOSÍSSIMO SANGUE DE Jesus e tomo posse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toda a armadura de DEUS e que o ESPÍRITO SANTO renove em mim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toda a sua unção. Invoco a intercessão da VIRGEM MARIA,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dos santos anjos de DEUS a meu favor. Renove em mim SENHOR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 seu poder para continuar fazendo a VOSSA SANTA VONTADE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alcançar a plenitude do seu SANTO ESPÍRITO. Amém!</a:t>
            </a:r>
          </a:p>
        </p:txBody>
      </p:sp>
    </p:spTree>
    <p:extLst>
      <p:ext uri="{BB962C8B-B14F-4D97-AF65-F5344CB8AC3E}">
        <p14:creationId xmlns:p14="http://schemas.microsoft.com/office/powerpoint/2010/main" val="2620767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10. Outras sugestões de Oração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900" dirty="0">
                <a:solidFill>
                  <a:schemeClr val="bg1"/>
                </a:solidFill>
                <a:latin typeface="Nexa Black"/>
              </a:rPr>
              <a:t>É importante que os servos façam oração de renúncia colocando aos pés do Senhor todo tipo de contaminação. Não sejamos servos ingratos. Agradeçamos ao Senhor pelas maravilhas realizadas, pela vitória alcançada.</a:t>
            </a:r>
          </a:p>
          <a:p>
            <a:pPr algn="just"/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Armadura do Cristão (</a:t>
            </a:r>
            <a:r>
              <a:rPr lang="pt-BR" sz="1900" b="1" i="1" dirty="0" err="1">
                <a:solidFill>
                  <a:srgbClr val="FFC000"/>
                </a:solidFill>
                <a:latin typeface="Nexa Black"/>
              </a:rPr>
              <a:t>Ef</a:t>
            </a:r>
            <a:r>
              <a:rPr lang="pt-BR" sz="1900" b="1" i="1" dirty="0">
                <a:solidFill>
                  <a:srgbClr val="FFC000"/>
                </a:solidFill>
                <a:latin typeface="Nexa Black"/>
              </a:rPr>
              <a:t> 6, 10-20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Magnificat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Ladainha do Preciosíssimo Sangue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Ofício da Imaculada Conceição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Orações do Ofício de Súplicas (</a:t>
            </a:r>
            <a:r>
              <a:rPr lang="pt-BR" sz="1900" b="1" i="1" dirty="0">
                <a:solidFill>
                  <a:srgbClr val="FFC000"/>
                </a:solidFill>
                <a:latin typeface="Nexa Black"/>
              </a:rPr>
              <a:t>Pe. Gilson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Orações Selecionadas por cura, libertação e intercessão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Terço da Misericórdia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Terço de São Miguel</a:t>
            </a:r>
          </a:p>
        </p:txBody>
      </p:sp>
    </p:spTree>
    <p:extLst>
      <p:ext uri="{BB962C8B-B14F-4D97-AF65-F5344CB8AC3E}">
        <p14:creationId xmlns:p14="http://schemas.microsoft.com/office/powerpoint/2010/main" val="870496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abriel\template\bg-com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" y="0"/>
            <a:ext cx="9144728" cy="6835404"/>
          </a:xfrm>
          <a:prstGeom prst="rect">
            <a:avLst/>
          </a:prstGeom>
          <a:noFill/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719" y="532915"/>
            <a:ext cx="7885240" cy="4104456"/>
          </a:xfrm>
        </p:spPr>
        <p:txBody>
          <a:bodyPr>
            <a:no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</a:t>
            </a:r>
          </a:p>
        </p:txBody>
      </p:sp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2000" y="6143644"/>
            <a:ext cx="1080000" cy="5091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763284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u="sng" dirty="0">
                <a:solidFill>
                  <a:srgbClr val="A2926A"/>
                </a:solidFill>
                <a:latin typeface="Nexa Black"/>
              </a:rPr>
              <a:t>REFERÊNCIAS BIBLIOGRÁFICAS</a:t>
            </a:r>
          </a:p>
          <a:p>
            <a:r>
              <a:rPr lang="pt-BR" sz="2000" b="1" dirty="0">
                <a:latin typeface="Nexa Black"/>
              </a:rPr>
              <a:t> </a:t>
            </a:r>
            <a:endParaRPr lang="pt-BR" sz="2000" dirty="0"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 Intercessão dos Santos –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Veritatis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Splendor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Apostilas (Martins e RCC)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Bíblia Ave Maria, Bíblia do Peregrino.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Batalha Espiritual – Pe. Gilson Sobreiro, PJC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Carta apostólica INDE A PRIMIS (“Desde os primeiros”) do Papa João XXIII - O Culto Do Preciosíssimo Sangue De Jesus Cristo.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Carismas Para o Nosso Tempo – Pe.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Alírio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José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Pedrini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SCJ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Catecismo da Igreja Católica – CIC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Cura do Mal e Libertação do Maligno – Frei Elias Vella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Honremos o Sangue de Jesus – Por Pe. Jonas Eduardo, 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Introdução aos Carismas – Benigno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Juanes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O Despertar Dos Carismas – S.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Falvo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Os Dons Espirituais – Stephen B. Clark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The </a:t>
            </a:r>
            <a:r>
              <a:rPr lang="en-US" sz="1900" dirty="0" err="1">
                <a:solidFill>
                  <a:schemeClr val="bg1"/>
                </a:solidFill>
                <a:latin typeface="Nexa Black"/>
              </a:rPr>
              <a:t>Wondwrs</a:t>
            </a:r>
            <a:r>
              <a:rPr lang="en-US" sz="1900" dirty="0">
                <a:solidFill>
                  <a:schemeClr val="bg1"/>
                </a:solidFill>
                <a:latin typeface="Nexa Black"/>
              </a:rPr>
              <a:t> Of The Holy Name – Fr. Paul O’Sullivan, O.P.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br>
              <a:rPr lang="en-US" sz="2000" b="1" dirty="0"/>
            </a:b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i="1" u="sng" dirty="0">
              <a:solidFill>
                <a:srgbClr val="A2926A"/>
              </a:solidFill>
              <a:latin typeface="Nexa Black"/>
            </a:endParaRP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       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39291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g-com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5800" y="5174664"/>
            <a:ext cx="7772400" cy="75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xa Black" pitchFamily="50" charset="0"/>
                <a:ea typeface="Verdana" pitchFamily="34" charset="0"/>
                <a:cs typeface="Verdana" pitchFamily="34" charset="0"/>
              </a:rPr>
              <a:t>DEUS ABENÇOE!</a:t>
            </a:r>
          </a:p>
        </p:txBody>
      </p:sp>
      <p:pic>
        <p:nvPicPr>
          <p:cNvPr id="7" name="Imagem 6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2909" y="500042"/>
            <a:ext cx="3818182" cy="180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29631" y="2445207"/>
            <a:ext cx="6084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4"/>
              </a:rPr>
              <a:t>www.ocaminho.org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5"/>
              </a:rPr>
              <a:t>contato@ocaminho.org</a:t>
            </a:r>
            <a:endParaRPr lang="pt-BR" sz="20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endParaRPr lang="pt-BR" sz="28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Nexa Black" pitchFamily="50" charset="0"/>
              </a:rPr>
              <a:t>       Sigam-nos nas redes sociais:</a:t>
            </a: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6"/>
              </a:rPr>
              <a:t>@</a:t>
            </a:r>
            <a:r>
              <a:rPr lang="pt-BR" sz="2000" dirty="0" err="1">
                <a:solidFill>
                  <a:schemeClr val="bg1"/>
                </a:solidFill>
                <a:latin typeface="Nexa Black" pitchFamily="50" charset="0"/>
                <a:hlinkClick r:id="rId6"/>
              </a:rPr>
              <a:t>fraternidadeocaminho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7"/>
              </a:rPr>
              <a:t>Fraternidade O 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pPr algn="ctr"/>
            <a:endParaRPr lang="pt-BR" sz="2800" dirty="0">
              <a:solidFill>
                <a:schemeClr val="bg1"/>
              </a:solidFill>
              <a:latin typeface="Nexa Black" pitchFamily="50" charset="0"/>
            </a:endParaRPr>
          </a:p>
        </p:txBody>
      </p:sp>
      <p:pic>
        <p:nvPicPr>
          <p:cNvPr id="11" name="Picture 2" descr="Resultado de imagem para instagram png">
            <a:extLst>
              <a:ext uri="{FF2B5EF4-FFF2-40B4-BE49-F238E27FC236}">
                <a16:creationId xmlns:a16="http://schemas.microsoft.com/office/drawing/2014/main" id="{3F1F53E8-8946-4D42-80EE-F9A8ACE73936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425049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áfico 11" descr="Envelope">
            <a:extLst>
              <a:ext uri="{FF2B5EF4-FFF2-40B4-BE49-F238E27FC236}">
                <a16:creationId xmlns:a16="http://schemas.microsoft.com/office/drawing/2014/main" id="{3802E0BF-328A-48D5-B4BC-5785C050136C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0608" y="3002560"/>
            <a:ext cx="360000" cy="360000"/>
          </a:xfrm>
          <a:prstGeom prst="rect">
            <a:avLst/>
          </a:prstGeom>
        </p:spPr>
      </p:pic>
      <p:pic>
        <p:nvPicPr>
          <p:cNvPr id="1028" name="Picture 4" descr="Resultado de imagem para Ã­cone de site">
            <a:extLst>
              <a:ext uri="{FF2B5EF4-FFF2-40B4-BE49-F238E27FC236}">
                <a16:creationId xmlns:a16="http://schemas.microsoft.com/office/drawing/2014/main" id="{C4F738B0-4C58-46B7-90B2-DBB860CB90F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2549783"/>
            <a:ext cx="360000" cy="39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Ã­cone facebook">
            <a:extLst>
              <a:ext uri="{FF2B5EF4-FFF2-40B4-BE49-F238E27FC236}">
                <a16:creationId xmlns:a16="http://schemas.microsoft.com/office/drawing/2014/main" id="{7D7A905D-63B7-425B-A808-3C60AEEB2617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84"/>
            <a:ext cx="396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1. Rainha dos Anjos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D3C4204-6A77-45A3-9328-B42B22F08C88}"/>
              </a:ext>
            </a:extLst>
          </p:cNvPr>
          <p:cNvSpPr/>
          <p:nvPr/>
        </p:nvSpPr>
        <p:spPr>
          <a:xfrm>
            <a:off x="683568" y="154327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2. Virgem Poderosa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E78405A4-5898-4294-A5D1-159C98A08CC6}"/>
              </a:ext>
            </a:extLst>
          </p:cNvPr>
          <p:cNvSpPr/>
          <p:nvPr/>
        </p:nvSpPr>
        <p:spPr>
          <a:xfrm>
            <a:off x="683568" y="210581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6" action="ppaction://hlinksldjump"/>
              </a:rPr>
              <a:t>3. Oração à Nossa Senhora do Desterro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7DF3AFD1-B67F-44F2-98FD-DFDA8D2C085E}"/>
              </a:ext>
            </a:extLst>
          </p:cNvPr>
          <p:cNvSpPr/>
          <p:nvPr/>
        </p:nvSpPr>
        <p:spPr>
          <a:xfrm>
            <a:off x="674884" y="2667207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7" action="ppaction://hlinksldjump"/>
              </a:rPr>
              <a:t>4. Oração à São Miguel Arcanjo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C8A302D6-671F-4D3B-8DCC-9B696D057F1B}"/>
              </a:ext>
            </a:extLst>
          </p:cNvPr>
          <p:cNvSpPr/>
          <p:nvPr/>
        </p:nvSpPr>
        <p:spPr>
          <a:xfrm>
            <a:off x="687836" y="322860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8" action="ppaction://hlinksldjump"/>
              </a:rPr>
              <a:t>5. Invocação ao Senhor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F1A57F0C-3431-42F2-806F-B1C86BB231C4}"/>
              </a:ext>
            </a:extLst>
          </p:cNvPr>
          <p:cNvSpPr/>
          <p:nvPr/>
        </p:nvSpPr>
        <p:spPr>
          <a:xfrm>
            <a:off x="683568" y="3789997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9" action="ppaction://hlinksldjump"/>
              </a:rPr>
              <a:t>6. Chagas Abertas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13458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7. Oração de São Bento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D3C4204-6A77-45A3-9328-B42B22F08C88}"/>
              </a:ext>
            </a:extLst>
          </p:cNvPr>
          <p:cNvSpPr/>
          <p:nvPr/>
        </p:nvSpPr>
        <p:spPr>
          <a:xfrm>
            <a:off x="683568" y="154327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8. Terço do Senhorio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E78405A4-5898-4294-A5D1-159C98A08CC6}"/>
              </a:ext>
            </a:extLst>
          </p:cNvPr>
          <p:cNvSpPr/>
          <p:nvPr/>
        </p:nvSpPr>
        <p:spPr>
          <a:xfrm>
            <a:off x="683568" y="210581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6" action="ppaction://hlinksldjump"/>
              </a:rPr>
              <a:t>9. Oração de Descontaminação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7DF3AFD1-B67F-44F2-98FD-DFDA8D2C085E}"/>
              </a:ext>
            </a:extLst>
          </p:cNvPr>
          <p:cNvSpPr/>
          <p:nvPr/>
        </p:nvSpPr>
        <p:spPr>
          <a:xfrm>
            <a:off x="674884" y="2667207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7" action="ppaction://hlinksldjump"/>
              </a:rPr>
              <a:t>10. Outras sugestões de Oração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11095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Rainha dos Anjos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Augusta Rainha do Céu, altíssima soberana Senhora dos anjos.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Vós que desde o principio recebeste de Deus o poder e a missão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esmagar a cabeça de satanás, nós vos suplicamos, humildemente,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envieis vossas legiões santas, para que, sob vossas ordens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por vosso poder, persigam os demônios, os combatam por toda parte,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reprima sua audácia e os precipite no abismo.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Quem como Deus? São Miguel, santos anjos e arcanjos, defendei-nos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guardai-nos. Oh, boa e terna Mãe, vós sereis sempre o nosso amor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 nossa esperança. Amém!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Oh, Mãe de Deus, enviai vossos anjos para defender-nos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afastar para longe de nós o cruel inimigo. Amém!</a:t>
            </a:r>
          </a:p>
        </p:txBody>
      </p:sp>
    </p:spTree>
    <p:extLst>
      <p:ext uri="{BB962C8B-B14F-4D97-AF65-F5344CB8AC3E}">
        <p14:creationId xmlns:p14="http://schemas.microsoft.com/office/powerpoint/2010/main" val="332037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Virgem Poderosa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Ave Maria, Virgem Poderosa,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Imaculada Conceição,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Rainha das Vitórias,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as vossas lágrimas de sangue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destruam as forças do inferno que estejam neste lugar,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que queriam se aproximar deste lugar,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destas pessoas...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Assim seja. Amém!</a:t>
            </a:r>
          </a:p>
        </p:txBody>
      </p:sp>
    </p:spTree>
    <p:extLst>
      <p:ext uri="{BB962C8B-B14F-4D97-AF65-F5344CB8AC3E}">
        <p14:creationId xmlns:p14="http://schemas.microsoft.com/office/powerpoint/2010/main" val="145426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Oração à Nossa Senhora do Desterro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Ó Bem-Aventurada Virgem Maria,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Mãe de Nosso Senhor JESUS CRISTO,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Rainha do Céu e da Terra,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advogada dos pecadores,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auxiliadora dos cristãos,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desterradora das indigências, das calamidades,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dos inimigos corporais e espirituais,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dos maus pensamentos,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das cenas terríveis do dia do juízo,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das pragas, das bruxarias, dos malfeitores,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ladrões, arrombadores, assaltantes e assassinos.</a:t>
            </a:r>
          </a:p>
        </p:txBody>
      </p:sp>
    </p:spTree>
    <p:extLst>
      <p:ext uri="{BB962C8B-B14F-4D97-AF65-F5344CB8AC3E}">
        <p14:creationId xmlns:p14="http://schemas.microsoft.com/office/powerpoint/2010/main" val="188445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Oração à Nossa Senhora do Desterro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Ó minha amada Mãe,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eu prostrado agora a Vossos pés,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cheio de arrependimento das minhas pesadas culpas,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Vosso intermédio, imploro o perdão ao boníssimo Deus.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Rogai ao Vosso Divino Jesus, por nossas famílias,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que Ele desterre de nossas vidas todos estes males,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nos dê o perdão de nossos pecados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nos enriqueça de Sua divina misericórdia.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Cobri-nos com Vosso manto maternal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desterrai de todos nós,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todos os males e maldiçoes.</a:t>
            </a:r>
          </a:p>
        </p:txBody>
      </p:sp>
    </p:spTree>
    <p:extLst>
      <p:ext uri="{BB962C8B-B14F-4D97-AF65-F5344CB8AC3E}">
        <p14:creationId xmlns:p14="http://schemas.microsoft.com/office/powerpoint/2010/main" val="84792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Oração à Nossa Senhora do Desterro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Afugentai de nós a peste e os desassossegos.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Possamos por Vosso intermédio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obter a cura de todas as doenças,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encontrar as portas do Céu abertas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sermos felizes por todas a eternidade. Amém!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Rezar: 7 Pai Nosso; 7 Ave Maria e 1 Credo ao Sagrado Coração de Jesus e também pelas 7 Dores de Maria Santíssima.</a:t>
            </a:r>
          </a:p>
          <a:p>
            <a:endParaRPr lang="pt-BR" sz="10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Nossa Senhora do Desterro, rogai por nós!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0765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Oração à São Miguel Arcanjo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Miguel Arcanjo,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defendei-nos no combate,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cobri-nos com vosso escudo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contra os embustes e ciladas do demônio.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Subjugue-o Deus instantemente o pedimos;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vós, príncipe da milícia celeste,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pelo divino poder,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precipitai no inferno a Satanás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aos outros espíritos malignos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andam pelo mundo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perder as almas.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1623830339"/>
      </p:ext>
    </p:extLst>
  </p:cSld>
  <p:clrMapOvr>
    <a:masterClrMapping/>
  </p:clrMapOvr>
</p:sld>
</file>

<file path=ppt/theme/theme1.xml><?xml version="1.0" encoding="utf-8"?>
<a:theme xmlns:a="http://schemas.openxmlformats.org/drawingml/2006/main" name="Formação Fraternidade O Camin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Formação Fraternidade O Caminho</Template>
  <TotalTime>4601</TotalTime>
  <Words>1170</Words>
  <Application>Microsoft Office PowerPoint</Application>
  <PresentationFormat>Apresentação na tela (4:3)</PresentationFormat>
  <Paragraphs>199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Abadi</vt:lpstr>
      <vt:lpstr>Arial</vt:lpstr>
      <vt:lpstr>Calibri</vt:lpstr>
      <vt:lpstr>Nexa Black</vt:lpstr>
      <vt:lpstr>Wingdings</vt:lpstr>
      <vt:lpstr>Formação Fraternidade O Caminho</vt:lpstr>
      <vt:lpstr>INTERCESSÃO Módulo X –  Orações mais usadas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O R M A Ç Ã O A ESCOLA DA CURA</dc:title>
  <dc:creator>Luana</dc:creator>
  <cp:lastModifiedBy>Andrea Arnoldi</cp:lastModifiedBy>
  <cp:revision>747</cp:revision>
  <dcterms:created xsi:type="dcterms:W3CDTF">2019-01-23T23:29:09Z</dcterms:created>
  <dcterms:modified xsi:type="dcterms:W3CDTF">2019-02-23T03:39:55Z</dcterms:modified>
</cp:coreProperties>
</file>